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87" r:id="rId5"/>
    <p:sldId id="306" r:id="rId6"/>
    <p:sldId id="330" r:id="rId7"/>
    <p:sldId id="331" r:id="rId8"/>
    <p:sldId id="332" r:id="rId9"/>
    <p:sldId id="333" r:id="rId10"/>
    <p:sldId id="334" r:id="rId11"/>
    <p:sldId id="335" r:id="rId12"/>
    <p:sldId id="329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1A8C5D-3527-5CF9-6326-B437D365D262}" name="David Althoff Palm" initials="DAP" userId="S::david@dalemarken.se::ad0cd4a8-a862-44d1-b86c-06fb4f68dd86" providerId="AD"/>
  <p188:author id="{EA11F562-70C3-48B6-9C58-A15318580EDC}" name="Emilie Welcher-Ulholm" initials="EW" userId="S::ewu@ramboll.com::07159ab7-eea8-4b58-952d-b0783018ba7a" providerId="AD"/>
  <p188:author id="{CB39AC64-E0B8-E152-5C14-B4E7D68ECFC7}" name="Trine Abild" initials="TA" userId="S::TAD@ramboll.com::7fef6256-38ec-4f3d-bd91-c4312491dec2" providerId="AD"/>
  <p188:author id="{BC4244B8-C3F7-CD65-2D8D-B5B7E5C83545}" name="Josephine Andersen" initials="JA" userId="S::JNED@ramboll.com::21377b3c-d3df-4d3b-a996-52004a63d125" providerId="AD"/>
  <p188:author id="{E1D783F5-6CC4-A5BB-2C01-905863C74703}" name="Asser Simon Chræmmer Jørgensen" initials="ASCJ" userId="S::ASCJ@ramboll.dk::72604b3b-10a9-4e8d-9ff7-45e181c766e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ise Austeen Leth" initials="LAL" lastIdx="21" clrIdx="0">
    <p:extLst>
      <p:ext uri="{19B8F6BF-5375-455C-9EA6-DF929625EA0E}">
        <p15:presenceInfo xmlns:p15="http://schemas.microsoft.com/office/powerpoint/2012/main" userId="S-1-5-21-2100284113-1573851820-878952375-326835" providerId="AD"/>
      </p:ext>
    </p:extLst>
  </p:cmAuthor>
  <p:cmAuthor id="2" name="Emilie Welcher-Ulholm" initials="EW" lastIdx="1" clrIdx="1">
    <p:extLst>
      <p:ext uri="{19B8F6BF-5375-455C-9EA6-DF929625EA0E}">
        <p15:presenceInfo xmlns:p15="http://schemas.microsoft.com/office/powerpoint/2012/main" userId="S::ewu@ramboll.com::07159ab7-eea8-4b58-952d-b0783018ba7a" providerId="AD"/>
      </p:ext>
    </p:extLst>
  </p:cmAuthor>
  <p:cmAuthor id="3" name="Louise Pjengaard Bank" initials="LPB" lastIdx="2" clrIdx="2">
    <p:extLst>
      <p:ext uri="{19B8F6BF-5375-455C-9EA6-DF929625EA0E}">
        <p15:presenceInfo xmlns:p15="http://schemas.microsoft.com/office/powerpoint/2012/main" userId="S::LPBK@ramboll.com::c55f244e-039f-4e67-aab3-f9a3db2bb6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9C1"/>
    <a:srgbClr val="797777"/>
    <a:srgbClr val="C6C7C9"/>
    <a:srgbClr val="DED5CB"/>
    <a:srgbClr val="977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1476CD-561D-432D-8C2F-E640A8F2A603}" v="1" dt="2023-05-04T10:51:54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 Dehn Søgaard" userId="9ad637eb-c051-40a8-a31b-cd4e555136be" providerId="ADAL" clId="{81DA34F3-A92F-4A40-B067-E02A21382B26}"/>
    <pc:docChg chg="undo custSel modSld modMainMaster">
      <pc:chgData name="Philip Dehn Søgaard" userId="9ad637eb-c051-40a8-a31b-cd4e555136be" providerId="ADAL" clId="{81DA34F3-A92F-4A40-B067-E02A21382B26}" dt="2023-05-02T07:48:15.436" v="20" actId="478"/>
      <pc:docMkLst>
        <pc:docMk/>
      </pc:docMkLst>
      <pc:sldChg chg="addSp delSp modSp mod">
        <pc:chgData name="Philip Dehn Søgaard" userId="9ad637eb-c051-40a8-a31b-cd4e555136be" providerId="ADAL" clId="{81DA34F3-A92F-4A40-B067-E02A21382B26}" dt="2023-05-02T07:48:15.436" v="20" actId="478"/>
        <pc:sldMkLst>
          <pc:docMk/>
          <pc:sldMk cId="3925464698" sldId="287"/>
        </pc:sldMkLst>
        <pc:spChg chg="mod">
          <ac:chgData name="Philip Dehn Søgaard" userId="9ad637eb-c051-40a8-a31b-cd4e555136be" providerId="ADAL" clId="{81DA34F3-A92F-4A40-B067-E02A21382B26}" dt="2023-05-02T07:48:08.194" v="19" actId="1035"/>
          <ac:spMkLst>
            <pc:docMk/>
            <pc:sldMk cId="3925464698" sldId="287"/>
            <ac:spMk id="2" creationId="{4F4F2341-D3A6-FBD0-AB65-7BA9602362AB}"/>
          </ac:spMkLst>
        </pc:spChg>
        <pc:spChg chg="mod">
          <ac:chgData name="Philip Dehn Søgaard" userId="9ad637eb-c051-40a8-a31b-cd4e555136be" providerId="ADAL" clId="{81DA34F3-A92F-4A40-B067-E02A21382B26}" dt="2023-05-02T07:48:08.194" v="19" actId="1035"/>
          <ac:spMkLst>
            <pc:docMk/>
            <pc:sldMk cId="3925464698" sldId="287"/>
            <ac:spMk id="3" creationId="{AD0E7597-6A58-A98B-93DE-5001DB90EB3F}"/>
          </ac:spMkLst>
        </pc:spChg>
        <pc:spChg chg="add del mod">
          <ac:chgData name="Philip Dehn Søgaard" userId="9ad637eb-c051-40a8-a31b-cd4e555136be" providerId="ADAL" clId="{81DA34F3-A92F-4A40-B067-E02A21382B26}" dt="2023-05-02T07:48:15.436" v="20" actId="478"/>
          <ac:spMkLst>
            <pc:docMk/>
            <pc:sldMk cId="3925464698" sldId="287"/>
            <ac:spMk id="4" creationId="{F5A67D3D-6DE9-B75F-72D5-53F9C6E49082}"/>
          </ac:spMkLst>
        </pc:spChg>
        <pc:spChg chg="add del mod">
          <ac:chgData name="Philip Dehn Søgaard" userId="9ad637eb-c051-40a8-a31b-cd4e555136be" providerId="ADAL" clId="{81DA34F3-A92F-4A40-B067-E02A21382B26}" dt="2023-05-02T07:48:15.436" v="20" actId="478"/>
          <ac:spMkLst>
            <pc:docMk/>
            <pc:sldMk cId="3925464698" sldId="287"/>
            <ac:spMk id="5" creationId="{7A67E888-8E6B-ED82-2759-4962F98F52BF}"/>
          </ac:spMkLst>
        </pc:spChg>
      </pc:sldChg>
      <pc:sldMasterChg chg="delSp mod modSldLayout">
        <pc:chgData name="Philip Dehn Søgaard" userId="9ad637eb-c051-40a8-a31b-cd4e555136be" providerId="ADAL" clId="{81DA34F3-A92F-4A40-B067-E02A21382B26}" dt="2023-05-02T07:12:51.715" v="11" actId="478"/>
        <pc:sldMasterMkLst>
          <pc:docMk/>
          <pc:sldMasterMk cId="4233440836" sldId="2147483648"/>
        </pc:sldMasterMkLst>
        <pc:picChg chg="del">
          <ac:chgData name="Philip Dehn Søgaard" userId="9ad637eb-c051-40a8-a31b-cd4e555136be" providerId="ADAL" clId="{81DA34F3-A92F-4A40-B067-E02A21382B26}" dt="2023-05-02T07:12:38.836" v="7" actId="478"/>
          <ac:picMkLst>
            <pc:docMk/>
            <pc:sldMasterMk cId="4233440836" sldId="2147483648"/>
            <ac:picMk id="10" creationId="{212C63FB-6E7C-8487-C90A-1E6BAAE14D27}"/>
          </ac:picMkLst>
        </pc:picChg>
        <pc:sldLayoutChg chg="delSp mod">
          <pc:chgData name="Philip Dehn Søgaard" userId="9ad637eb-c051-40a8-a31b-cd4e555136be" providerId="ADAL" clId="{81DA34F3-A92F-4A40-B067-E02A21382B26}" dt="2023-05-02T07:12:07.606" v="1" actId="478"/>
          <pc:sldLayoutMkLst>
            <pc:docMk/>
            <pc:sldMasterMk cId="4233440836" sldId="2147483648"/>
            <pc:sldLayoutMk cId="126609076" sldId="2147483649"/>
          </pc:sldLayoutMkLst>
          <pc:picChg chg="del">
            <ac:chgData name="Philip Dehn Søgaard" userId="9ad637eb-c051-40a8-a31b-cd4e555136be" providerId="ADAL" clId="{81DA34F3-A92F-4A40-B067-E02A21382B26}" dt="2023-05-02T07:10:58.013" v="0" actId="478"/>
            <ac:picMkLst>
              <pc:docMk/>
              <pc:sldMasterMk cId="4233440836" sldId="2147483648"/>
              <pc:sldLayoutMk cId="126609076" sldId="2147483649"/>
              <ac:picMk id="12" creationId="{BBF8A6EA-ED17-60BB-B3BD-583A05B689F5}"/>
            </ac:picMkLst>
          </pc:picChg>
          <pc:picChg chg="del">
            <ac:chgData name="Philip Dehn Søgaard" userId="9ad637eb-c051-40a8-a31b-cd4e555136be" providerId="ADAL" clId="{81DA34F3-A92F-4A40-B067-E02A21382B26}" dt="2023-05-02T07:12:07.606" v="1" actId="478"/>
            <ac:picMkLst>
              <pc:docMk/>
              <pc:sldMasterMk cId="4233440836" sldId="2147483648"/>
              <pc:sldLayoutMk cId="126609076" sldId="2147483649"/>
              <ac:picMk id="15" creationId="{E5C42B0A-9AC8-46A4-9865-27F08D9B7EA2}"/>
            </ac:picMkLst>
          </pc:picChg>
        </pc:sldLayoutChg>
        <pc:sldLayoutChg chg="delSp mod">
          <pc:chgData name="Philip Dehn Søgaard" userId="9ad637eb-c051-40a8-a31b-cd4e555136be" providerId="ADAL" clId="{81DA34F3-A92F-4A40-B067-E02A21382B26}" dt="2023-05-02T07:12:47.368" v="8" actId="478"/>
          <pc:sldLayoutMkLst>
            <pc:docMk/>
            <pc:sldMasterMk cId="4233440836" sldId="2147483648"/>
            <pc:sldLayoutMk cId="2620476175" sldId="2147483665"/>
          </pc:sldLayoutMkLst>
          <pc:picChg chg="del">
            <ac:chgData name="Philip Dehn Søgaard" userId="9ad637eb-c051-40a8-a31b-cd4e555136be" providerId="ADAL" clId="{81DA34F3-A92F-4A40-B067-E02A21382B26}" dt="2023-05-02T07:12:47.368" v="8" actId="478"/>
            <ac:picMkLst>
              <pc:docMk/>
              <pc:sldMasterMk cId="4233440836" sldId="2147483648"/>
              <pc:sldLayoutMk cId="2620476175" sldId="2147483665"/>
              <ac:picMk id="7" creationId="{E4DEEEC3-9D05-8E58-9C88-D86354C9BE4F}"/>
            </ac:picMkLst>
          </pc:picChg>
        </pc:sldLayoutChg>
        <pc:sldLayoutChg chg="delSp mod">
          <pc:chgData name="Philip Dehn Søgaard" userId="9ad637eb-c051-40a8-a31b-cd4e555136be" providerId="ADAL" clId="{81DA34F3-A92F-4A40-B067-E02A21382B26}" dt="2023-05-02T07:12:49.350" v="9" actId="478"/>
          <pc:sldLayoutMkLst>
            <pc:docMk/>
            <pc:sldMasterMk cId="4233440836" sldId="2147483648"/>
            <pc:sldLayoutMk cId="2832343181" sldId="2147483666"/>
          </pc:sldLayoutMkLst>
          <pc:picChg chg="del">
            <ac:chgData name="Philip Dehn Søgaard" userId="9ad637eb-c051-40a8-a31b-cd4e555136be" providerId="ADAL" clId="{81DA34F3-A92F-4A40-B067-E02A21382B26}" dt="2023-05-02T07:12:49.350" v="9" actId="478"/>
            <ac:picMkLst>
              <pc:docMk/>
              <pc:sldMasterMk cId="4233440836" sldId="2147483648"/>
              <pc:sldLayoutMk cId="2832343181" sldId="2147483666"/>
              <ac:picMk id="7" creationId="{5236D061-EAE5-1E95-AE94-AB1241D744AA}"/>
            </ac:picMkLst>
          </pc:picChg>
        </pc:sldLayoutChg>
        <pc:sldLayoutChg chg="delSp mod">
          <pc:chgData name="Philip Dehn Søgaard" userId="9ad637eb-c051-40a8-a31b-cd4e555136be" providerId="ADAL" clId="{81DA34F3-A92F-4A40-B067-E02A21382B26}" dt="2023-05-02T07:12:22.542" v="2" actId="478"/>
          <pc:sldLayoutMkLst>
            <pc:docMk/>
            <pc:sldMasterMk cId="4233440836" sldId="2147483648"/>
            <pc:sldLayoutMk cId="486968369" sldId="2147483672"/>
          </pc:sldLayoutMkLst>
          <pc:picChg chg="del">
            <ac:chgData name="Philip Dehn Søgaard" userId="9ad637eb-c051-40a8-a31b-cd4e555136be" providerId="ADAL" clId="{81DA34F3-A92F-4A40-B067-E02A21382B26}" dt="2023-05-02T07:12:22.542" v="2" actId="478"/>
            <ac:picMkLst>
              <pc:docMk/>
              <pc:sldMasterMk cId="4233440836" sldId="2147483648"/>
              <pc:sldLayoutMk cId="486968369" sldId="2147483672"/>
              <ac:picMk id="6" creationId="{50A76803-4EF9-F56F-3774-F3971A5671E3}"/>
            </ac:picMkLst>
          </pc:picChg>
        </pc:sldLayoutChg>
        <pc:sldLayoutChg chg="delSp mod">
          <pc:chgData name="Philip Dehn Søgaard" userId="9ad637eb-c051-40a8-a31b-cd4e555136be" providerId="ADAL" clId="{81DA34F3-A92F-4A40-B067-E02A21382B26}" dt="2023-05-02T07:12:50.598" v="10" actId="478"/>
          <pc:sldLayoutMkLst>
            <pc:docMk/>
            <pc:sldMasterMk cId="4233440836" sldId="2147483648"/>
            <pc:sldLayoutMk cId="845662827" sldId="2147483674"/>
          </pc:sldLayoutMkLst>
          <pc:picChg chg="del">
            <ac:chgData name="Philip Dehn Søgaard" userId="9ad637eb-c051-40a8-a31b-cd4e555136be" providerId="ADAL" clId="{81DA34F3-A92F-4A40-B067-E02A21382B26}" dt="2023-05-02T07:12:50.598" v="10" actId="478"/>
            <ac:picMkLst>
              <pc:docMk/>
              <pc:sldMasterMk cId="4233440836" sldId="2147483648"/>
              <pc:sldLayoutMk cId="845662827" sldId="2147483674"/>
              <ac:picMk id="5" creationId="{3C7CBFC8-F1FC-788E-B525-BF16440D31A7}"/>
            </ac:picMkLst>
          </pc:picChg>
        </pc:sldLayoutChg>
        <pc:sldLayoutChg chg="delSp mod">
          <pc:chgData name="Philip Dehn Søgaard" userId="9ad637eb-c051-40a8-a31b-cd4e555136be" providerId="ADAL" clId="{81DA34F3-A92F-4A40-B067-E02A21382B26}" dt="2023-05-02T07:12:24.623" v="3" actId="478"/>
          <pc:sldLayoutMkLst>
            <pc:docMk/>
            <pc:sldMasterMk cId="4233440836" sldId="2147483648"/>
            <pc:sldLayoutMk cId="439944698" sldId="2147483675"/>
          </pc:sldLayoutMkLst>
          <pc:picChg chg="del">
            <ac:chgData name="Philip Dehn Søgaard" userId="9ad637eb-c051-40a8-a31b-cd4e555136be" providerId="ADAL" clId="{81DA34F3-A92F-4A40-B067-E02A21382B26}" dt="2023-05-02T07:12:24.623" v="3" actId="478"/>
            <ac:picMkLst>
              <pc:docMk/>
              <pc:sldMasterMk cId="4233440836" sldId="2147483648"/>
              <pc:sldLayoutMk cId="439944698" sldId="2147483675"/>
              <ac:picMk id="7" creationId="{E4DEEEC3-9D05-8E58-9C88-D86354C9BE4F}"/>
            </ac:picMkLst>
          </pc:picChg>
        </pc:sldLayoutChg>
        <pc:sldLayoutChg chg="delSp mod">
          <pc:chgData name="Philip Dehn Søgaard" userId="9ad637eb-c051-40a8-a31b-cd4e555136be" providerId="ADAL" clId="{81DA34F3-A92F-4A40-B067-E02A21382B26}" dt="2023-05-02T07:12:26.590" v="4" actId="478"/>
          <pc:sldLayoutMkLst>
            <pc:docMk/>
            <pc:sldMasterMk cId="4233440836" sldId="2147483648"/>
            <pc:sldLayoutMk cId="1202100222" sldId="2147483676"/>
          </pc:sldLayoutMkLst>
          <pc:picChg chg="del">
            <ac:chgData name="Philip Dehn Søgaard" userId="9ad637eb-c051-40a8-a31b-cd4e555136be" providerId="ADAL" clId="{81DA34F3-A92F-4A40-B067-E02A21382B26}" dt="2023-05-02T07:12:26.590" v="4" actId="478"/>
            <ac:picMkLst>
              <pc:docMk/>
              <pc:sldMasterMk cId="4233440836" sldId="2147483648"/>
              <pc:sldLayoutMk cId="1202100222" sldId="2147483676"/>
              <ac:picMk id="7" creationId="{5236D061-EAE5-1E95-AE94-AB1241D744AA}"/>
            </ac:picMkLst>
          </pc:picChg>
        </pc:sldLayoutChg>
        <pc:sldLayoutChg chg="delSp mod">
          <pc:chgData name="Philip Dehn Søgaard" userId="9ad637eb-c051-40a8-a31b-cd4e555136be" providerId="ADAL" clId="{81DA34F3-A92F-4A40-B067-E02A21382B26}" dt="2023-05-02T07:12:28.785" v="5" actId="478"/>
          <pc:sldLayoutMkLst>
            <pc:docMk/>
            <pc:sldMasterMk cId="4233440836" sldId="2147483648"/>
            <pc:sldLayoutMk cId="2948880607" sldId="2147483677"/>
          </pc:sldLayoutMkLst>
          <pc:picChg chg="del">
            <ac:chgData name="Philip Dehn Søgaard" userId="9ad637eb-c051-40a8-a31b-cd4e555136be" providerId="ADAL" clId="{81DA34F3-A92F-4A40-B067-E02A21382B26}" dt="2023-05-02T07:12:28.785" v="5" actId="478"/>
            <ac:picMkLst>
              <pc:docMk/>
              <pc:sldMasterMk cId="4233440836" sldId="2147483648"/>
              <pc:sldLayoutMk cId="2948880607" sldId="2147483677"/>
              <ac:picMk id="5" creationId="{3C7CBFC8-F1FC-788E-B525-BF16440D31A7}"/>
            </ac:picMkLst>
          </pc:picChg>
        </pc:sldLayoutChg>
        <pc:sldLayoutChg chg="delSp mod">
          <pc:chgData name="Philip Dehn Søgaard" userId="9ad637eb-c051-40a8-a31b-cd4e555136be" providerId="ADAL" clId="{81DA34F3-A92F-4A40-B067-E02A21382B26}" dt="2023-05-02T07:12:30.535" v="6" actId="478"/>
          <pc:sldLayoutMkLst>
            <pc:docMk/>
            <pc:sldMasterMk cId="4233440836" sldId="2147483648"/>
            <pc:sldLayoutMk cId="1672236148" sldId="2147483681"/>
          </pc:sldLayoutMkLst>
          <pc:picChg chg="del">
            <ac:chgData name="Philip Dehn Søgaard" userId="9ad637eb-c051-40a8-a31b-cd4e555136be" providerId="ADAL" clId="{81DA34F3-A92F-4A40-B067-E02A21382B26}" dt="2023-05-02T07:12:30.535" v="6" actId="478"/>
            <ac:picMkLst>
              <pc:docMk/>
              <pc:sldMasterMk cId="4233440836" sldId="2147483648"/>
              <pc:sldLayoutMk cId="1672236148" sldId="2147483681"/>
              <ac:picMk id="2" creationId="{0810D31A-452D-F52B-0BDB-5A0364BFE253}"/>
            </ac:picMkLst>
          </pc:picChg>
        </pc:sldLayoutChg>
        <pc:sldLayoutChg chg="delSp mod">
          <pc:chgData name="Philip Dehn Søgaard" userId="9ad637eb-c051-40a8-a31b-cd4e555136be" providerId="ADAL" clId="{81DA34F3-A92F-4A40-B067-E02A21382B26}" dt="2023-05-02T07:12:51.715" v="11" actId="478"/>
          <pc:sldLayoutMkLst>
            <pc:docMk/>
            <pc:sldMasterMk cId="4233440836" sldId="2147483648"/>
            <pc:sldLayoutMk cId="888534446" sldId="2147483683"/>
          </pc:sldLayoutMkLst>
          <pc:picChg chg="del">
            <ac:chgData name="Philip Dehn Søgaard" userId="9ad637eb-c051-40a8-a31b-cd4e555136be" providerId="ADAL" clId="{81DA34F3-A92F-4A40-B067-E02A21382B26}" dt="2023-05-02T07:12:51.715" v="11" actId="478"/>
            <ac:picMkLst>
              <pc:docMk/>
              <pc:sldMasterMk cId="4233440836" sldId="2147483648"/>
              <pc:sldLayoutMk cId="888534446" sldId="2147483683"/>
              <ac:picMk id="2" creationId="{0810D31A-452D-F52B-0BDB-5A0364BFE253}"/>
            </ac:picMkLst>
          </pc:picChg>
        </pc:sldLayoutChg>
      </pc:sldMasterChg>
    </pc:docChg>
  </pc:docChgLst>
  <pc:docChgLst>
    <pc:chgData name="Josephine Andersen" userId="21377b3c-d3df-4d3b-a996-52004a63d125" providerId="ADAL" clId="{451476CD-561D-432D-8C2F-E640A8F2A603}"/>
    <pc:docChg chg="">
      <pc:chgData name="Josephine Andersen" userId="21377b3c-d3df-4d3b-a996-52004a63d125" providerId="ADAL" clId="{451476CD-561D-432D-8C2F-E640A8F2A603}" dt="2023-05-04T10:51:43.355" v="0"/>
      <pc:docMkLst>
        <pc:docMk/>
      </pc:docMkLst>
      <pc:sldChg chg="delCm">
        <pc:chgData name="Josephine Andersen" userId="21377b3c-d3df-4d3b-a996-52004a63d125" providerId="ADAL" clId="{451476CD-561D-432D-8C2F-E640A8F2A603}" dt="2023-05-04T10:51:43.355" v="0"/>
        <pc:sldMkLst>
          <pc:docMk/>
          <pc:sldMk cId="3203106907" sldId="30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D7D14E-0CD2-3633-1DF0-33A705E05D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3EAFE1-C23C-FEC8-AE3C-2AA27A9772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419DC-1F3F-4DD5-96B2-3840E11073DA}" type="datetimeFigureOut">
              <a:rPr lang="da-DK" smtClean="0"/>
              <a:t>04-05-2023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110C4-FBCC-1E90-B5D5-737702D98D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039E70-B0FC-88BF-54E1-AD21AA2B1A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34769-7AF9-4F56-8323-8A4A76BB67D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13906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5E9C6-1B28-4C67-89BE-7C887F624A6D}" type="datetimeFigureOut">
              <a:rPr lang="da-DK" smtClean="0"/>
              <a:t>04-05-2023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D459A-F93A-48AE-9117-EBE96A950F1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13393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ED7681-A4B6-058E-BC16-0A19EA8D7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6" r="351" b="15625"/>
          <a:stretch/>
        </p:blipFill>
        <p:spPr>
          <a:xfrm>
            <a:off x="-3" y="0"/>
            <a:ext cx="12192001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D5A5144-9A95-4A7D-B8FC-E652D9401C7C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7F919D-47C2-4C5D-9598-AD24652456A1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24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BC7DB-06E4-491F-9FD0-0B57591D7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0109" y="684879"/>
            <a:ext cx="5630032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3F5FE8-ACB3-4D49-883B-B83420A9B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0108" y="3898127"/>
            <a:ext cx="563003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742C0A-D6AD-4889-8EE8-ED30E11780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7873" y="2729805"/>
            <a:ext cx="6858000" cy="139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547"/>
            <a:ext cx="5348591" cy="234744"/>
          </a:xfr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buFontTx/>
              <a:buNone/>
              <a:defRPr sz="14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</a:t>
            </a:r>
            <a:endParaRPr lang="da-DK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08208E0D-CCA2-44AE-9FFC-DB80493318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769938"/>
            <a:ext cx="5348591" cy="8509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</a:t>
            </a:r>
            <a:endParaRPr lang="da-DK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1842AE26-4A5C-74CB-7E9D-3FD2DE9D3FDC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Hvilke typer af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r>
              <a:rPr lang="da-DK" sz="900">
                <a:solidFill>
                  <a:schemeClr val="bg2"/>
                </a:solidFill>
              </a:rPr>
              <a:t> findes der? </a:t>
            </a:r>
          </a:p>
          <a:p>
            <a:pPr algn="l">
              <a:defRPr/>
            </a:pPr>
            <a:r>
              <a:rPr lang="da-DK" sz="700">
                <a:solidFill>
                  <a:schemeClr val="accent6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21777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C7DB-06E4-491F-9FD0-0B57591D7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9257" y="2681102"/>
            <a:ext cx="6349431" cy="1495794"/>
          </a:xfrm>
        </p:spPr>
        <p:txBody>
          <a:bodyPr wrap="square" anchor="b">
            <a:sp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93BD94-F25A-4E5A-8425-B362A515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9489" y="2729805"/>
            <a:ext cx="6858000" cy="1398390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A88FC19-A5D3-8D29-F22A-3855409E9C22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Hvilke typer af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r>
              <a:rPr lang="da-DK" sz="900">
                <a:solidFill>
                  <a:schemeClr val="bg2"/>
                </a:solidFill>
              </a:rPr>
              <a:t> findes der? </a:t>
            </a:r>
          </a:p>
          <a:p>
            <a:pPr algn="l">
              <a:defRPr/>
            </a:pPr>
            <a:r>
              <a:rPr lang="da-DK" sz="700">
                <a:solidFill>
                  <a:schemeClr val="accent6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300724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146AC9-8161-4D49-8369-AB8C521309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43400" y="2729805"/>
            <a:ext cx="6858000" cy="1398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F2C7ED-04BC-4616-AC34-7320D67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5342" cy="1364476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4EE29-27AF-DCA8-5DEC-A7B76938ADE5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Hvilke typer af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r>
              <a:rPr lang="da-DK" sz="900">
                <a:solidFill>
                  <a:schemeClr val="bg2"/>
                </a:solidFill>
              </a:rPr>
              <a:t> findes der? </a:t>
            </a:r>
          </a:p>
          <a:p>
            <a:pPr algn="l">
              <a:defRPr/>
            </a:pPr>
            <a:r>
              <a:rPr lang="da-DK" sz="700">
                <a:solidFill>
                  <a:schemeClr val="accent6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3016050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C7ED-04BC-4616-AC34-7320D67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47032" cy="136447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F5C35D-7D0D-CC83-F291-5EC7BE81618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1825625"/>
            <a:ext cx="4447032" cy="136447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E5F4589-92C8-60E9-CA9A-E25CAAEC53A1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Hvilke typer af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r>
              <a:rPr lang="da-DK" sz="900">
                <a:solidFill>
                  <a:schemeClr val="bg2"/>
                </a:solidFill>
              </a:rPr>
              <a:t> findes der? </a:t>
            </a:r>
          </a:p>
          <a:p>
            <a:pPr algn="l">
              <a:defRPr/>
            </a:pPr>
            <a:r>
              <a:rPr lang="da-DK" sz="700">
                <a:solidFill>
                  <a:schemeClr val="accent6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3694121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547"/>
            <a:ext cx="5348591" cy="234744"/>
          </a:xfr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buFontTx/>
              <a:buNone/>
              <a:defRPr sz="14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</a:t>
            </a:r>
            <a:endParaRPr lang="da-DK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08208E0D-CCA2-44AE-9FFC-DB80493318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769938"/>
            <a:ext cx="5348591" cy="8509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</a:t>
            </a:r>
            <a:endParaRPr lang="da-DK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6B5E4122-1A6F-E7C5-2392-197911957189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Hvilke typer af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r>
              <a:rPr lang="da-DK" sz="900">
                <a:solidFill>
                  <a:schemeClr val="bg2"/>
                </a:solidFill>
              </a:rPr>
              <a:t> findes der? </a:t>
            </a:r>
          </a:p>
          <a:p>
            <a:pPr algn="l">
              <a:defRPr/>
            </a:pPr>
            <a:r>
              <a:rPr lang="da-DK" sz="700">
                <a:solidFill>
                  <a:schemeClr val="accent6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3129898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C7DB-06E4-491F-9FD0-0B57591D7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9257" y="2681102"/>
            <a:ext cx="6349431" cy="1495794"/>
          </a:xfrm>
        </p:spPr>
        <p:txBody>
          <a:bodyPr wrap="square" anchor="b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93BD94-F25A-4E5A-8425-B362A515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9489" y="2729805"/>
            <a:ext cx="6858000" cy="1398390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CE62213-F691-C9D2-1444-D9B53B8883AF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Hvilke typer af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r>
              <a:rPr lang="da-DK" sz="900">
                <a:solidFill>
                  <a:schemeClr val="bg2"/>
                </a:solidFill>
              </a:rPr>
              <a:t> findes der? </a:t>
            </a:r>
          </a:p>
          <a:p>
            <a:pPr algn="l">
              <a:defRPr/>
            </a:pPr>
            <a:r>
              <a:rPr lang="da-DK" sz="70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2620476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146AC9-8161-4D49-8369-AB8C521309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43400" y="2729805"/>
            <a:ext cx="6858000" cy="1398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F2C7ED-04BC-4616-AC34-7320D67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5342" cy="1364476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95118-5412-37E2-E027-28910E40E376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Hvilke typer af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r>
              <a:rPr lang="da-DK" sz="900">
                <a:solidFill>
                  <a:schemeClr val="bg2"/>
                </a:solidFill>
              </a:rPr>
              <a:t> findes der? </a:t>
            </a:r>
          </a:p>
          <a:p>
            <a:pPr algn="l">
              <a:defRPr/>
            </a:pPr>
            <a:r>
              <a:rPr lang="da-DK" sz="70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2832343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0_Title and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C7ED-04BC-4616-AC34-7320D67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47032" cy="136447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F5C35D-7D0D-CC83-F291-5EC7BE81618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1825625"/>
            <a:ext cx="4447032" cy="136447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5265706-44D0-9D1E-DB00-9125532939ED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Hvilke typer af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r>
              <a:rPr lang="da-DK" sz="900">
                <a:solidFill>
                  <a:schemeClr val="bg2"/>
                </a:solidFill>
              </a:rPr>
              <a:t> findes der? </a:t>
            </a:r>
          </a:p>
          <a:p>
            <a:pPr algn="l">
              <a:defRPr/>
            </a:pPr>
            <a:r>
              <a:rPr lang="da-DK" sz="70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845662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and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547"/>
            <a:ext cx="5348591" cy="234744"/>
          </a:xfr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</a:t>
            </a:r>
            <a:endParaRPr lang="da-DK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08208E0D-CCA2-44AE-9FFC-DB80493318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769938"/>
            <a:ext cx="5348591" cy="8509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</a:t>
            </a:r>
            <a:endParaRPr lang="da-DK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FC314C3-2843-BB96-5845-7721C99A5ADE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Hvilke typer af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r>
              <a:rPr lang="da-DK" sz="900">
                <a:solidFill>
                  <a:schemeClr val="bg2"/>
                </a:solidFill>
              </a:rPr>
              <a:t> findes der? </a:t>
            </a:r>
          </a:p>
          <a:p>
            <a:pPr algn="l">
              <a:defRPr/>
            </a:pPr>
            <a:r>
              <a:rPr lang="da-DK" sz="70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88853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Indhol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A93BD94-F25A-4E5A-8425-B362A515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9489" y="2729805"/>
            <a:ext cx="6858000" cy="139839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D6CA34-F2EF-F209-1C01-16C092C40BE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468813" y="3273425"/>
            <a:ext cx="6924675" cy="26892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2A1E167-72FF-EED4-A9A6-4D4946ED19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68813" y="1746250"/>
            <a:ext cx="6924675" cy="1312863"/>
          </a:xfrm>
        </p:spPr>
        <p:txBody>
          <a:bodyPr>
            <a:noAutofit/>
          </a:bodyPr>
          <a:lstStyle>
            <a:lvl1pPr marL="0" indent="0"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Indhold</a:t>
            </a:r>
            <a:endParaRPr lang="en-US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614995D4-9289-CEF2-2594-60FFCC6BC65A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Hvilke typer af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r>
              <a:rPr lang="da-DK" sz="900">
                <a:solidFill>
                  <a:schemeClr val="bg2"/>
                </a:solidFill>
              </a:rPr>
              <a:t> findes der? </a:t>
            </a:r>
          </a:p>
          <a:p>
            <a:pPr algn="l">
              <a:defRPr/>
            </a:pPr>
            <a:r>
              <a:rPr lang="da-DK" sz="70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48696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C7DB-06E4-491F-9FD0-0B57591D7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9257" y="2681102"/>
            <a:ext cx="6349431" cy="1495794"/>
          </a:xfrm>
        </p:spPr>
        <p:txBody>
          <a:bodyPr wrap="square" anchor="b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93BD94-F25A-4E5A-8425-B362A515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9489" y="2729805"/>
            <a:ext cx="6858000" cy="1398390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242C7A7-1DDF-B49F-5149-2DAFFD05C95B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Hvilke typer af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r>
              <a:rPr lang="da-DK" sz="900">
                <a:solidFill>
                  <a:schemeClr val="bg2"/>
                </a:solidFill>
              </a:rPr>
              <a:t> findes der? </a:t>
            </a:r>
          </a:p>
          <a:p>
            <a:pPr algn="l">
              <a:defRPr/>
            </a:pPr>
            <a:r>
              <a:rPr lang="da-DK" sz="70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43994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146AC9-8161-4D49-8369-AB8C521309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43400" y="2729805"/>
            <a:ext cx="6858000" cy="1398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F2C7ED-04BC-4616-AC34-7320D67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5342" cy="1364476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DCBB1E-7877-9DA0-F094-AAD2C9FE020E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Hvilke typer af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r>
              <a:rPr lang="da-DK" sz="900">
                <a:solidFill>
                  <a:schemeClr val="bg2"/>
                </a:solidFill>
              </a:rPr>
              <a:t> findes der? </a:t>
            </a:r>
          </a:p>
          <a:p>
            <a:pPr algn="l">
              <a:defRPr/>
            </a:pPr>
            <a:r>
              <a:rPr lang="da-DK" sz="70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120210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1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C7ED-04BC-4616-AC34-7320D67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47032" cy="136447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F5C35D-7D0D-CC83-F291-5EC7BE81618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1825625"/>
            <a:ext cx="4447032" cy="136447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6497C07-968A-7864-32EC-20C95D537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03723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Hvad er en EPD - og hvorfor skal man have en? </a:t>
            </a:r>
            <a:endParaRPr lang="da-DK" sz="900">
              <a:solidFill>
                <a:srgbClr val="797777"/>
              </a:solidFill>
            </a:endParaRPr>
          </a:p>
          <a:p>
            <a:pPr algn="l">
              <a:defRPr/>
            </a:pPr>
            <a:r>
              <a:rPr lang="da-DK" sz="700">
                <a:solidFill>
                  <a:schemeClr val="bg1"/>
                </a:solidFill>
              </a:rPr>
              <a:t>Maj 2023</a:t>
            </a:r>
          </a:p>
        </p:txBody>
      </p:sp>
    </p:spTree>
    <p:extLst>
      <p:ext uri="{BB962C8B-B14F-4D97-AF65-F5344CB8AC3E}">
        <p14:creationId xmlns:p14="http://schemas.microsoft.com/office/powerpoint/2010/main" val="294888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547"/>
            <a:ext cx="5348591" cy="234744"/>
          </a:xfr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</a:t>
            </a:r>
            <a:endParaRPr lang="da-DK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08208E0D-CCA2-44AE-9FFC-DB80493318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769938"/>
            <a:ext cx="5348591" cy="8509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</a:t>
            </a:r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7732E3-4CDD-DA5D-751F-2877DA56DABD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Hvilke typer af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r>
              <a:rPr lang="da-DK" sz="900">
                <a:solidFill>
                  <a:schemeClr val="bg2"/>
                </a:solidFill>
              </a:rPr>
              <a:t> findes der? </a:t>
            </a:r>
          </a:p>
          <a:p>
            <a:pPr algn="l">
              <a:defRPr/>
            </a:pPr>
            <a:r>
              <a:rPr lang="da-DK" sz="70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167223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C7DB-06E4-491F-9FD0-0B57591D7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9257" y="2681103"/>
            <a:ext cx="6349431" cy="1495794"/>
          </a:xfrm>
        </p:spPr>
        <p:txBody>
          <a:bodyPr wrap="square" anchor="b">
            <a:sp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A7ECB59-8EBC-970E-EA09-0686ACAEED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90733" y="0"/>
            <a:ext cx="1417974" cy="6858000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444E7A2-035A-21DE-2D3F-9D646AAC31D0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Hvilke typer af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r>
              <a:rPr lang="da-DK" sz="900">
                <a:solidFill>
                  <a:schemeClr val="bg2"/>
                </a:solidFill>
              </a:rPr>
              <a:t> findes der? </a:t>
            </a:r>
          </a:p>
          <a:p>
            <a:pPr algn="l">
              <a:defRPr/>
            </a:pPr>
            <a:r>
              <a:rPr lang="da-DK" sz="700">
                <a:solidFill>
                  <a:schemeClr val="accent6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186393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C7ED-04BC-4616-AC34-7320D67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5342" cy="1364476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D2523D0-E79B-31C6-B701-6B098ED152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53621" y="0"/>
            <a:ext cx="1417974" cy="6858000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3A65D5A-2CE5-8EC5-9775-8A75856D70E5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Hvilke typer af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r>
              <a:rPr lang="da-DK" sz="900">
                <a:solidFill>
                  <a:schemeClr val="bg2"/>
                </a:solidFill>
              </a:rPr>
              <a:t> findes der? </a:t>
            </a:r>
          </a:p>
          <a:p>
            <a:pPr algn="l">
              <a:defRPr/>
            </a:pPr>
            <a:r>
              <a:rPr lang="da-DK" sz="700">
                <a:solidFill>
                  <a:schemeClr val="accent6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200694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C7ED-04BC-4616-AC34-7320D67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47032" cy="136447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F5C35D-7D0D-CC83-F291-5EC7BE81618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1825625"/>
            <a:ext cx="4447032" cy="136447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F4B73FA-121E-0B19-E5F0-9C26D50AB1D5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Hvilke typer af </a:t>
            </a:r>
            <a:r>
              <a:rPr lang="da-DK" sz="900" err="1">
                <a:solidFill>
                  <a:schemeClr val="bg2"/>
                </a:solidFill>
              </a:rPr>
              <a:t>EPD’er</a:t>
            </a:r>
            <a:r>
              <a:rPr lang="da-DK" sz="900">
                <a:solidFill>
                  <a:schemeClr val="bg2"/>
                </a:solidFill>
              </a:rPr>
              <a:t> findes der? </a:t>
            </a:r>
          </a:p>
          <a:p>
            <a:pPr algn="l">
              <a:defRPr/>
            </a:pPr>
            <a:r>
              <a:rPr lang="da-DK" sz="700">
                <a:solidFill>
                  <a:schemeClr val="accent6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95211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6FFCEA-3761-4EEB-B415-401EC734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96053" cy="13255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54EFE-8D16-4A93-9BFA-A0EA12104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796053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10649-9A6A-A40E-9C5F-A7C19756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03723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da-DK" sz="900">
                <a:solidFill>
                  <a:schemeClr val="bg2"/>
                </a:solidFill>
              </a:rPr>
              <a:t>Hvad er en EPD - og hvorfor skal man have en? </a:t>
            </a:r>
            <a:endParaRPr lang="da-DK" sz="900">
              <a:solidFill>
                <a:srgbClr val="797777"/>
              </a:solidFill>
            </a:endParaRPr>
          </a:p>
          <a:p>
            <a:pPr algn="l">
              <a:defRPr/>
            </a:pPr>
            <a:r>
              <a:rPr lang="da-DK" sz="700">
                <a:solidFill>
                  <a:srgbClr val="797777"/>
                </a:solidFill>
              </a:rPr>
              <a:t>Maj 2023</a:t>
            </a:r>
          </a:p>
        </p:txBody>
      </p:sp>
    </p:spTree>
    <p:extLst>
      <p:ext uri="{BB962C8B-B14F-4D97-AF65-F5344CB8AC3E}">
        <p14:creationId xmlns:p14="http://schemas.microsoft.com/office/powerpoint/2010/main" val="423344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5" r:id="rId3"/>
    <p:sldLayoutId id="2147483676" r:id="rId4"/>
    <p:sldLayoutId id="2147483677" r:id="rId5"/>
    <p:sldLayoutId id="2147483681" r:id="rId6"/>
    <p:sldLayoutId id="2147483678" r:id="rId7"/>
    <p:sldLayoutId id="2147483679" r:id="rId8"/>
    <p:sldLayoutId id="2147483680" r:id="rId9"/>
    <p:sldLayoutId id="2147483671" r:id="rId10"/>
    <p:sldLayoutId id="2147483660" r:id="rId11"/>
    <p:sldLayoutId id="2147483650" r:id="rId12"/>
    <p:sldLayoutId id="2147483673" r:id="rId13"/>
    <p:sldLayoutId id="2147483682" r:id="rId14"/>
    <p:sldLayoutId id="2147483665" r:id="rId15"/>
    <p:sldLayoutId id="2147483666" r:id="rId16"/>
    <p:sldLayoutId id="2147483674" r:id="rId17"/>
    <p:sldLayoutId id="2147483683" r:id="rId18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L9kRR9idvZ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F2341-D3A6-FBD0-AB65-7BA960236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0109" y="1028700"/>
            <a:ext cx="4794009" cy="2387600"/>
          </a:xfrm>
        </p:spPr>
        <p:txBody>
          <a:bodyPr>
            <a:normAutofit/>
          </a:bodyPr>
          <a:lstStyle/>
          <a:p>
            <a:r>
              <a:rPr lang="da-DK" sz="2800" dirty="0" err="1"/>
              <a:t>Videnspakke</a:t>
            </a:r>
            <a:r>
              <a:rPr lang="da-DK" sz="2800" dirty="0"/>
              <a:t> 2:</a:t>
            </a:r>
            <a:br>
              <a:rPr lang="da-DK" dirty="0"/>
            </a:br>
            <a:r>
              <a:rPr lang="da-DK" dirty="0"/>
              <a:t>Hvilke typer af </a:t>
            </a:r>
            <a:r>
              <a:rPr lang="da-DK" dirty="0" err="1"/>
              <a:t>EPD’er</a:t>
            </a:r>
            <a:r>
              <a:rPr lang="da-DK" dirty="0"/>
              <a:t> findes der?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0E7597-6A58-A98B-93DE-5001DB90E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0108" y="4241948"/>
            <a:ext cx="4555471" cy="1655762"/>
          </a:xfrm>
        </p:spPr>
        <p:txBody>
          <a:bodyPr/>
          <a:lstStyle/>
          <a:p>
            <a:r>
              <a:rPr lang="da-DK" dirty="0"/>
              <a:t>Få overblik over de tre EPD-typer – og hvornår det giver mening at bruge dem hver især. </a:t>
            </a:r>
          </a:p>
        </p:txBody>
      </p:sp>
    </p:spTree>
    <p:extLst>
      <p:ext uri="{BB962C8B-B14F-4D97-AF65-F5344CB8AC3E}">
        <p14:creationId xmlns:p14="http://schemas.microsoft.com/office/powerpoint/2010/main" val="392546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E8C16-6FAD-F1CC-4D4D-42576C4EC99B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da-DK" sz="2000"/>
              <a:t>Hvilke typer af </a:t>
            </a:r>
            <a:r>
              <a:rPr lang="da-DK" sz="2000" err="1"/>
              <a:t>EPD’er</a:t>
            </a:r>
            <a:r>
              <a:rPr lang="da-DK" sz="2000"/>
              <a:t> findes der?</a:t>
            </a:r>
            <a:endParaRPr lang="en-US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da-DK" sz="2000"/>
              <a:t>Hvilke typer af </a:t>
            </a:r>
            <a:r>
              <a:rPr lang="da-DK" sz="2000" err="1"/>
              <a:t>EPD’er</a:t>
            </a:r>
            <a:r>
              <a:rPr lang="da-DK" sz="2000"/>
              <a:t> kan bruges hvornår?</a:t>
            </a:r>
            <a:endParaRPr lang="da-DK" sz="2000">
              <a:cs typeface="Arial" panose="020B060402020202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A6017-1D66-E797-564B-7A93251272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a-DK"/>
              <a:t>Indhold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3BF4F3-4BF3-5727-251E-5F7C6E793CC5}"/>
              </a:ext>
            </a:extLst>
          </p:cNvPr>
          <p:cNvSpPr txBox="1">
            <a:spLocks/>
          </p:cNvSpPr>
          <p:nvPr/>
        </p:nvSpPr>
        <p:spPr>
          <a:xfrm>
            <a:off x="410657" y="4130922"/>
            <a:ext cx="2563656" cy="4209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600" dirty="0"/>
              <a:t>Se den tilhørende film </a:t>
            </a:r>
            <a:r>
              <a:rPr lang="da-DK" sz="1600" u="sng" dirty="0">
                <a:hlinkClick r:id="rId2"/>
              </a:rPr>
              <a:t>her</a:t>
            </a:r>
            <a:endParaRPr lang="da-DK" sz="1600" u="sng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A75FF9-9A51-0338-E825-FA86798D9BBA}"/>
              </a:ext>
            </a:extLst>
          </p:cNvPr>
          <p:cNvGrpSpPr/>
          <p:nvPr/>
        </p:nvGrpSpPr>
        <p:grpSpPr>
          <a:xfrm>
            <a:off x="249071" y="2211766"/>
            <a:ext cx="3074428" cy="1919156"/>
            <a:chOff x="249071" y="2211766"/>
            <a:chExt cx="3074428" cy="191915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E77103-5625-E9FF-16B1-7D77857888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1" t="15627" r="23453" b="25714"/>
            <a:stretch/>
          </p:blipFill>
          <p:spPr>
            <a:xfrm>
              <a:off x="249071" y="2211766"/>
              <a:ext cx="3074428" cy="1919156"/>
            </a:xfrm>
            <a:prstGeom prst="rect">
              <a:avLst/>
            </a:prstGeom>
            <a:effectLst>
              <a:outerShdw blurRad="152400" dist="762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9DF6339-B32E-DC8C-7484-0A37973956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8" b="1438"/>
            <a:stretch/>
          </p:blipFill>
          <p:spPr>
            <a:xfrm>
              <a:off x="404906" y="2317631"/>
              <a:ext cx="2755574" cy="151863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FE208E-4CA9-F865-4EE2-551577721A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41" t="46554" r="48928" b="33056"/>
            <a:stretch/>
          </p:blipFill>
          <p:spPr>
            <a:xfrm>
              <a:off x="1163709" y="2666594"/>
              <a:ext cx="1050101" cy="1009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310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35DEB3-69D9-4E4A-6E75-F56CCBE0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Hvilke typer af EPD’er findes der?</a:t>
            </a:r>
            <a:br>
              <a:rPr lang="da-DK"/>
            </a:br>
            <a:endParaRPr lang="da-DK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6E4A80-5C10-0782-865A-BFB1B49F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22196" cy="2285754"/>
          </a:xfrm>
        </p:spPr>
        <p:txBody>
          <a:bodyPr vert="horz" lIns="0" tIns="0" rIns="0" bIns="0" rtlCol="0" anchor="t">
            <a:spAutoFit/>
          </a:bodyPr>
          <a:lstStyle/>
          <a:p>
            <a:r>
              <a:rPr lang="da-DK" b="1" dirty="0" err="1"/>
              <a:t>EPD'er</a:t>
            </a:r>
            <a:r>
              <a:rPr lang="da-DK" b="1" dirty="0"/>
              <a:t> udarbejdes for mange forskellige produkttyper </a:t>
            </a:r>
            <a:br>
              <a:rPr lang="en-US" dirty="0"/>
            </a:br>
            <a:r>
              <a:rPr lang="da-DK" b="1" dirty="0"/>
              <a:t>- og altså ikke kun byggevarer.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Der findes fx også </a:t>
            </a:r>
            <a:r>
              <a:rPr lang="da-DK" dirty="0" err="1"/>
              <a:t>EPD’er</a:t>
            </a:r>
            <a:r>
              <a:rPr lang="da-DK" dirty="0"/>
              <a:t> for elektricitet, fødevarer og andre produkter. </a:t>
            </a:r>
            <a:endParaRPr lang="da-DK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Disse </a:t>
            </a:r>
            <a:r>
              <a:rPr lang="da-DK" dirty="0" err="1"/>
              <a:t>EPD'er</a:t>
            </a:r>
            <a:r>
              <a:rPr lang="da-DK" dirty="0"/>
              <a:t> følger ikke EPD-standarden for byggevarer (EN 15804). </a:t>
            </a:r>
            <a:endParaRPr lang="da-DK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 kan derfor ikke sammenlignes med </a:t>
            </a:r>
            <a:r>
              <a:rPr lang="da-DK" dirty="0" err="1"/>
              <a:t>EPD’er</a:t>
            </a:r>
            <a:r>
              <a:rPr lang="da-DK" dirty="0"/>
              <a:t> for byggevarer.</a:t>
            </a:r>
            <a:endParaRPr lang="da-DK" dirty="0">
              <a:cs typeface="Arial"/>
            </a:endParaRPr>
          </a:p>
          <a:p>
            <a:endParaRPr lang="da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6FEB8C-8AF6-8AC3-C9A7-7722BAB1AA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4" t="32549" r="78052" b="20784"/>
          <a:stretch/>
        </p:blipFill>
        <p:spPr>
          <a:xfrm>
            <a:off x="8925826" y="981054"/>
            <a:ext cx="2427374" cy="4895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6929E8-E1C9-763C-46BB-9D06C03E6A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" b="70356"/>
          <a:stretch/>
        </p:blipFill>
        <p:spPr>
          <a:xfrm>
            <a:off x="828395" y="4111379"/>
            <a:ext cx="1432284" cy="14205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FB1043-90EC-DEFC-D2DE-4F3615183B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94" b="35114"/>
          <a:stretch/>
        </p:blipFill>
        <p:spPr>
          <a:xfrm>
            <a:off x="5071258" y="4093809"/>
            <a:ext cx="1432284" cy="14557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00C511-EBC2-4AC5-BA2E-0CB9A556DF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36" b="-328"/>
          <a:stretch/>
        </p:blipFill>
        <p:spPr>
          <a:xfrm>
            <a:off x="2949826" y="4096990"/>
            <a:ext cx="1432284" cy="145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6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6ED1360-14DB-B17F-89E0-E41043E24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061486" cy="1163395"/>
          </a:xfrm>
        </p:spPr>
        <p:txBody>
          <a:bodyPr/>
          <a:lstStyle/>
          <a:p>
            <a:r>
              <a:rPr lang="da-DK"/>
              <a:t>Hvilke typer af EPD’er findes der for byggevarer?</a:t>
            </a:r>
            <a:br>
              <a:rPr lang="da-DK"/>
            </a:b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1CFE37-E745-4778-0B8F-EFBB9E7C3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9035"/>
            <a:ext cx="5665342" cy="3088025"/>
          </a:xfrm>
        </p:spPr>
        <p:txBody>
          <a:bodyPr vert="horz" lIns="0" tIns="0" rIns="0" bIns="0" rtlCol="0" anchor="t">
            <a:spAutoFit/>
          </a:bodyPr>
          <a:lstStyle/>
          <a:p>
            <a:r>
              <a:rPr lang="da-DK" sz="1600" b="1" dirty="0"/>
              <a:t>Der findes overordnet tre typer af </a:t>
            </a:r>
            <a:r>
              <a:rPr lang="da-DK" sz="1600" b="1" dirty="0" err="1"/>
              <a:t>EPD’er</a:t>
            </a:r>
            <a:r>
              <a:rPr lang="da-DK" sz="1600" b="1" dirty="0"/>
              <a:t> for byggevarer:</a:t>
            </a:r>
          </a:p>
          <a:p>
            <a:r>
              <a:rPr lang="da-DK" sz="1600" b="1" dirty="0"/>
              <a:t>1. En </a:t>
            </a:r>
            <a:r>
              <a:rPr lang="da-DK" b="1" dirty="0"/>
              <a:t>b</a:t>
            </a:r>
            <a:r>
              <a:rPr lang="da-DK" sz="1600" b="1" dirty="0"/>
              <a:t>ranchespecifik EPD</a:t>
            </a:r>
            <a:endParaRPr lang="da-DK" sz="1600" b="1" dirty="0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R</a:t>
            </a:r>
            <a:r>
              <a:rPr lang="da-DK" sz="1600" dirty="0"/>
              <a:t>epræsenterer en bestemt branche eller produkttype.</a:t>
            </a:r>
            <a:r>
              <a:rPr lang="da-DK" dirty="0"/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B</a:t>
            </a:r>
            <a:r>
              <a:rPr lang="da-DK" sz="1600" dirty="0"/>
              <a:t>aserer sig på et datagennemsnit fra branchen, fx på en dominerende andel af repræsentative producenter.</a:t>
            </a:r>
            <a:r>
              <a:rPr lang="da-DK" dirty="0"/>
              <a:t> </a:t>
            </a:r>
            <a:endParaRPr lang="da-DK" sz="1600" dirty="0">
              <a:cs typeface="Arial" panose="020B0604020202020204"/>
            </a:endParaRPr>
          </a:p>
          <a:p>
            <a:pPr>
              <a:spcBef>
                <a:spcPts val="1800"/>
              </a:spcBef>
            </a:pPr>
            <a:r>
              <a:rPr lang="da-DK" sz="1600" b="1" dirty="0"/>
              <a:t>2. En </a:t>
            </a:r>
            <a:r>
              <a:rPr lang="da-DK" b="1" dirty="0"/>
              <a:t>p</a:t>
            </a:r>
            <a:r>
              <a:rPr lang="da-DK" sz="1600" b="1" dirty="0"/>
              <a:t>roduktspecifik EPD</a:t>
            </a:r>
            <a:endParaRPr lang="da-DK" sz="1600" b="1" dirty="0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U</a:t>
            </a:r>
            <a:r>
              <a:rPr lang="da-DK" sz="1600" dirty="0"/>
              <a:t>dformes for et specifikt produkt fra en specifik producent.</a:t>
            </a:r>
            <a:endParaRPr lang="da-DK" dirty="0">
              <a:cs typeface="Arial" panose="020B060402020202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K</a:t>
            </a:r>
            <a:r>
              <a:rPr lang="da-DK" sz="1600" dirty="0"/>
              <a:t>an også dække over et helt produktsortiment, hvis fx et produkt indeholder forskellige </a:t>
            </a:r>
            <a:r>
              <a:rPr lang="da-DK" dirty="0"/>
              <a:t>typer af overfladebehandling eller findes i flere farveudgaver. </a:t>
            </a:r>
            <a:endParaRPr lang="da-DK" sz="1600" dirty="0">
              <a:cs typeface="Arial" panose="020B060402020202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657218-6B89-3363-1CC7-F0E8A53DF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13" y="1619387"/>
            <a:ext cx="1366324" cy="1662791"/>
          </a:xfrm>
          <a:prstGeom prst="rect">
            <a:avLst/>
          </a:prstGeom>
          <a:effectLst>
            <a:outerShdw blurRad="127000" dist="38100" dir="1800000" algn="tl" rotWithShape="0">
              <a:prstClr val="black">
                <a:alpha val="5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DA67C9-5F96-3294-FA37-EBD0E0ADB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13" y="4022992"/>
            <a:ext cx="1366324" cy="1662791"/>
          </a:xfrm>
          <a:prstGeom prst="rect">
            <a:avLst/>
          </a:prstGeom>
          <a:effectLst>
            <a:outerShdw blurRad="127000" dist="38100" dir="1800000" algn="tl" rotWithShape="0">
              <a:prstClr val="black">
                <a:alpha val="5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284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6ED1360-14DB-B17F-89E0-E41043E24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4724602" cy="1163395"/>
          </a:xfrm>
        </p:spPr>
        <p:txBody>
          <a:bodyPr/>
          <a:lstStyle/>
          <a:p>
            <a:r>
              <a:rPr lang="da-DK"/>
              <a:t>Hvilke typer af EPD’er findes der for byggevarer?</a:t>
            </a:r>
            <a:br>
              <a:rPr lang="da-DK"/>
            </a:b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1CFE37-E745-4778-0B8F-EFBB9E7C3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9035"/>
            <a:ext cx="5665342" cy="2728952"/>
          </a:xfrm>
        </p:spPr>
        <p:txBody>
          <a:bodyPr/>
          <a:lstStyle/>
          <a:p>
            <a:r>
              <a:rPr lang="da-DK" sz="1600" b="1" dirty="0"/>
              <a:t>3. En </a:t>
            </a:r>
            <a:r>
              <a:rPr lang="da-DK" b="1" dirty="0"/>
              <a:t>p</a:t>
            </a:r>
            <a:r>
              <a:rPr lang="da-DK" sz="1600" b="1" dirty="0"/>
              <a:t>rojektspecifik EPD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Er en speciel udgave af en </a:t>
            </a:r>
            <a:r>
              <a:rPr lang="da-DK" sz="1600" i="1" dirty="0"/>
              <a:t>produkt</a:t>
            </a:r>
            <a:r>
              <a:rPr lang="da-DK" sz="1600" dirty="0"/>
              <a:t>specifik EPD, hvor der er anvendt projektspecifikke data, fx kørselsafstand til en specifik byggeplads.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Skal altid baseres på - og referere til - en </a:t>
            </a:r>
            <a:r>
              <a:rPr lang="da-DK" sz="1600" i="1" dirty="0"/>
              <a:t>produkt</a:t>
            </a:r>
            <a:r>
              <a:rPr lang="da-DK" sz="1600" dirty="0"/>
              <a:t>specifik EPD, som: </a:t>
            </a:r>
            <a:endParaRPr lang="da-DK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dirty="0"/>
              <a:t>skal være registreret hos en programoperatør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dirty="0"/>
              <a:t>tjener som en reference-EPD for den tilknyttede </a:t>
            </a:r>
            <a:r>
              <a:rPr lang="da-DK" i="1" dirty="0"/>
              <a:t>projekt</a:t>
            </a:r>
            <a:r>
              <a:rPr lang="da-DK" dirty="0"/>
              <a:t>specifikke EPD. </a:t>
            </a:r>
          </a:p>
          <a:p>
            <a:endParaRPr lang="da-DK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DD521E-DBB2-1850-0BD2-408B3D05E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360" y="2229036"/>
            <a:ext cx="1849552" cy="2250870"/>
          </a:xfrm>
          <a:prstGeom prst="rect">
            <a:avLst/>
          </a:prstGeom>
          <a:effectLst>
            <a:outerShdw blurRad="127000" dist="38100" dir="1800000" algn="tl" rotWithShape="0">
              <a:prstClr val="black">
                <a:alpha val="5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744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35DEB3-69D9-4E4A-6E75-F56CCBE03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3694699" cy="1551194"/>
          </a:xfrm>
        </p:spPr>
        <p:txBody>
          <a:bodyPr/>
          <a:lstStyle/>
          <a:p>
            <a:r>
              <a:rPr lang="da-DK"/>
              <a:t>Hvilke typer af EPD’er kan bruges hvornår?</a:t>
            </a:r>
            <a:br>
              <a:rPr lang="da-DK"/>
            </a:br>
            <a:br>
              <a:rPr lang="da-DK"/>
            </a:br>
            <a:endParaRPr lang="da-DK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6E4A80-5C10-0782-865A-BFB1B49F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717"/>
            <a:ext cx="5665342" cy="1842556"/>
          </a:xfrm>
        </p:spPr>
        <p:txBody>
          <a:bodyPr/>
          <a:lstStyle/>
          <a:p>
            <a:r>
              <a:rPr lang="da-DK" b="1"/>
              <a:t>Der er ingen lovgivning om brug af EPD’er i forbindelse med beregning af </a:t>
            </a:r>
            <a:r>
              <a:rPr lang="da-DK" b="1" err="1"/>
              <a:t>LCA’er</a:t>
            </a:r>
            <a:r>
              <a:rPr lang="da-DK" b="1"/>
              <a:t> på bygningsniveau. </a:t>
            </a:r>
          </a:p>
          <a:p>
            <a:r>
              <a:rPr lang="da-DK"/>
              <a:t>Derfor skal man ved valg af type i stedet tage højde for: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a-DK"/>
              <a:t>detaljegraden i det specifikke udbud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a-DK"/>
              <a:t>tidspunktet i projekteringsfasen.  </a:t>
            </a:r>
          </a:p>
          <a:p>
            <a:endParaRPr lang="da-DK">
              <a:highlight>
                <a:srgbClr val="FF0000"/>
              </a:highlight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D68FD7-955D-F505-D9F7-E305864F7BBC}"/>
              </a:ext>
            </a:extLst>
          </p:cNvPr>
          <p:cNvGrpSpPr/>
          <p:nvPr/>
        </p:nvGrpSpPr>
        <p:grpSpPr>
          <a:xfrm>
            <a:off x="8608567" y="1346171"/>
            <a:ext cx="3332475" cy="4165657"/>
            <a:chOff x="5006218" y="3144952"/>
            <a:chExt cx="3332475" cy="416565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CF6A5B-1913-597D-E8A4-112B366B2DE4}"/>
                </a:ext>
              </a:extLst>
            </p:cNvPr>
            <p:cNvSpPr/>
            <p:nvPr/>
          </p:nvSpPr>
          <p:spPr>
            <a:xfrm>
              <a:off x="5006218" y="3496942"/>
              <a:ext cx="3332475" cy="3183444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6C6418-1E2F-FFD9-4253-61D938098E4D}"/>
                </a:ext>
              </a:extLst>
            </p:cNvPr>
            <p:cNvSpPr txBox="1"/>
            <p:nvPr/>
          </p:nvSpPr>
          <p:spPr>
            <a:xfrm>
              <a:off x="5121693" y="3586513"/>
              <a:ext cx="3098800" cy="372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b="1" dirty="0"/>
                <a:t>Hvad er</a:t>
              </a:r>
              <a:br>
                <a:rPr lang="da-DK" sz="2000" b="1" dirty="0"/>
              </a:br>
              <a:r>
                <a:rPr lang="da-DK" sz="2000" b="1" dirty="0"/>
                <a:t>generiske data? </a:t>
              </a:r>
              <a:br>
                <a:rPr lang="da-DK" sz="2000" b="1" dirty="0"/>
              </a:br>
              <a:endParaRPr lang="da-DK" sz="2000" b="1" dirty="0"/>
            </a:p>
            <a:p>
              <a:r>
                <a:rPr lang="da-DK" sz="1600" dirty="0"/>
                <a:t>Generiske data dækker for det meste et branchegennemsnit og hentes fra den tyske database ÖKOBAUDAT. </a:t>
              </a:r>
            </a:p>
            <a:p>
              <a:endParaRPr lang="da-DK" sz="1600" dirty="0"/>
            </a:p>
            <a:p>
              <a:r>
                <a:rPr lang="da-DK" sz="1600" dirty="0"/>
                <a:t>De generiske data er derfor ikke lige så præcise som produkt- eller projektspecifikke </a:t>
              </a:r>
              <a:r>
                <a:rPr lang="da-DK" sz="1600" dirty="0" err="1"/>
                <a:t>EPD’er</a:t>
              </a:r>
              <a:r>
                <a:rPr lang="da-DK" sz="1600" dirty="0"/>
                <a:t>. </a:t>
              </a:r>
            </a:p>
            <a:p>
              <a:endParaRPr lang="da-DK" sz="1600" dirty="0">
                <a:solidFill>
                  <a:schemeClr val="accent6"/>
                </a:solidFill>
              </a:endParaRPr>
            </a:p>
            <a:p>
              <a:endParaRPr lang="da-DK" sz="1600" dirty="0">
                <a:solidFill>
                  <a:schemeClr val="accent6"/>
                </a:solidFill>
              </a:endParaRPr>
            </a:p>
            <a:p>
              <a:endParaRPr lang="da-DK" sz="1600" dirty="0">
                <a:solidFill>
                  <a:schemeClr val="accent6"/>
                </a:solidFill>
              </a:endParaRPr>
            </a:p>
          </p:txBody>
        </p: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65A9A9FC-2D32-D7A5-FDE1-61F4AD84D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85038" y="3144952"/>
              <a:ext cx="703977" cy="703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9819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35DEB3-69D9-4E4A-6E75-F56CCBE03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4038000" cy="1551194"/>
          </a:xfrm>
        </p:spPr>
        <p:txBody>
          <a:bodyPr/>
          <a:lstStyle/>
          <a:p>
            <a:r>
              <a:rPr lang="da-DK"/>
              <a:t>Hvilke typer af EPD’er kan bruges hvornår?</a:t>
            </a:r>
            <a:br>
              <a:rPr lang="da-DK"/>
            </a:br>
            <a:br>
              <a:rPr lang="da-DK"/>
            </a:br>
            <a:endParaRPr lang="da-DK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6E4A80-5C10-0782-865A-BFB1B49F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3192" y="2319242"/>
            <a:ext cx="4991101" cy="3265509"/>
          </a:xfrm>
        </p:spPr>
        <p:txBody>
          <a:bodyPr/>
          <a:lstStyle/>
          <a:p>
            <a:r>
              <a:rPr lang="da-DK" sz="2400" b="1" dirty="0"/>
              <a:t>Tidligt</a:t>
            </a:r>
            <a:r>
              <a:rPr lang="da-DK" b="1" dirty="0"/>
              <a:t> i design- og projekteringsfasen </a:t>
            </a:r>
            <a:r>
              <a:rPr lang="da-DK" dirty="0"/>
              <a:t>(hvor forskellige materialevalg eller designløsninger er i spil):</a:t>
            </a:r>
          </a:p>
          <a:p>
            <a:pPr marL="444500" lvl="1" indent="-176213">
              <a:buFont typeface="Arial" panose="020B0604020202020204" pitchFamily="34" charset="0"/>
              <a:buChar char="•"/>
            </a:pPr>
            <a:r>
              <a:rPr lang="da-DK" dirty="0"/>
              <a:t>Her vil man typisk anvende generiske data eller branchespecifikke </a:t>
            </a:r>
            <a:r>
              <a:rPr lang="da-DK" dirty="0" err="1"/>
              <a:t>EPD’er</a:t>
            </a:r>
            <a:r>
              <a:rPr lang="da-DK" dirty="0"/>
              <a:t> for en given produktgruppe.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1" dirty="0"/>
          </a:p>
          <a:p>
            <a:r>
              <a:rPr lang="da-DK" sz="2400" b="1" dirty="0"/>
              <a:t>Længere henne </a:t>
            </a:r>
            <a:r>
              <a:rPr lang="da-DK" b="1" dirty="0"/>
              <a:t>i processen </a:t>
            </a:r>
            <a:r>
              <a:rPr lang="da-DK" dirty="0"/>
              <a:t>(når det defineres, hvilket produkt og hvilken producent der skal anvendes i det faktiske byggeri):</a:t>
            </a:r>
          </a:p>
          <a:p>
            <a:pPr marL="444500" lvl="1" indent="-176213">
              <a:buFont typeface="Arial" panose="020B0604020202020204" pitchFamily="34" charset="0"/>
              <a:buChar char="•"/>
            </a:pPr>
            <a:r>
              <a:rPr lang="da-DK" dirty="0"/>
              <a:t>Her er det en fordel at bruge produktspecifikke </a:t>
            </a:r>
            <a:r>
              <a:rPr lang="da-DK" dirty="0" err="1"/>
              <a:t>EPD’er</a:t>
            </a:r>
            <a:r>
              <a:rPr lang="da-DK" dirty="0"/>
              <a:t>, fordi de er mere præcise end generiske data og branchespecifikke </a:t>
            </a:r>
            <a:r>
              <a:rPr lang="da-DK" dirty="0" err="1"/>
              <a:t>EPD’er</a:t>
            </a:r>
            <a:r>
              <a:rPr lang="da-DK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3DFFD3-28C4-2B99-69F5-8E3C89EE2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66" y="4085486"/>
            <a:ext cx="1163379" cy="1415811"/>
          </a:xfrm>
          <a:prstGeom prst="rect">
            <a:avLst/>
          </a:prstGeom>
          <a:effectLst>
            <a:outerShdw blurRad="127000" dist="38100" dir="1800000" algn="tl" rotWithShape="0">
              <a:prstClr val="black">
                <a:alpha val="5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682D5E-AC39-87FD-AE63-B55EA40BA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5" y="2319242"/>
            <a:ext cx="1162350" cy="1414558"/>
          </a:xfrm>
          <a:prstGeom prst="rect">
            <a:avLst/>
          </a:prstGeom>
          <a:effectLst>
            <a:outerShdw blurRad="127000" dist="38100" dir="1800000" algn="tl" rotWithShape="0">
              <a:prstClr val="black">
                <a:alpha val="50000"/>
              </a:prstClr>
            </a:outerShdw>
          </a:effec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28C6515-757B-387B-466C-889A82D47E70}"/>
              </a:ext>
            </a:extLst>
          </p:cNvPr>
          <p:cNvSpPr/>
          <p:nvPr/>
        </p:nvSpPr>
        <p:spPr>
          <a:xfrm>
            <a:off x="8798031" y="5696151"/>
            <a:ext cx="2614906" cy="329464"/>
          </a:xfrm>
          <a:prstGeom prst="ellipse">
            <a:avLst/>
          </a:prstGeom>
          <a:solidFill>
            <a:schemeClr val="accent6">
              <a:lumMod val="75000"/>
              <a:alpha val="5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0A28B48-197E-4BFB-DAC4-6A3221F18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87160" y="1082736"/>
            <a:ext cx="3036648" cy="47781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5002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4425028E-25DC-1200-07D2-F415A1CE7440}"/>
              </a:ext>
            </a:extLst>
          </p:cNvPr>
          <p:cNvSpPr/>
          <p:nvPr/>
        </p:nvSpPr>
        <p:spPr>
          <a:xfrm>
            <a:off x="8586120" y="5284348"/>
            <a:ext cx="3305174" cy="328321"/>
          </a:xfrm>
          <a:prstGeom prst="ellipse">
            <a:avLst/>
          </a:prstGeom>
          <a:solidFill>
            <a:schemeClr val="accent6">
              <a:lumMod val="75000"/>
              <a:alpha val="5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35DEB3-69D9-4E4A-6E75-F56CCBE03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1551194"/>
          </a:xfrm>
        </p:spPr>
        <p:txBody>
          <a:bodyPr/>
          <a:lstStyle/>
          <a:p>
            <a:r>
              <a:rPr lang="da-DK"/>
              <a:t>Hvilke typer af EPD’er kan bruges hvornår?</a:t>
            </a:r>
            <a:br>
              <a:rPr lang="da-DK"/>
            </a:br>
            <a:br>
              <a:rPr lang="da-DK"/>
            </a:br>
            <a:endParaRPr lang="da-DK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6E4A80-5C10-0782-865A-BFB1B49F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3191" y="2281725"/>
            <a:ext cx="5076701" cy="3090590"/>
          </a:xfrm>
        </p:spPr>
        <p:txBody>
          <a:bodyPr/>
          <a:lstStyle/>
          <a:p>
            <a:r>
              <a:rPr lang="da-DK" sz="2400" b="1"/>
              <a:t>I den afsluttende fase</a:t>
            </a:r>
            <a:r>
              <a:rPr lang="da-DK" b="1"/>
              <a:t> </a:t>
            </a:r>
            <a:r>
              <a:rPr lang="da-DK"/>
              <a:t>(hvor bygningens endelige klimapåvirkning skal dokumenteres):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/>
              <a:t>Her er det en fordel at benytte produkt- eller projektspecifikke </a:t>
            </a:r>
            <a:r>
              <a:rPr lang="da-DK" err="1"/>
              <a:t>EPD’er</a:t>
            </a:r>
            <a:r>
              <a:rPr lang="da-DK"/>
              <a:t>, som repræsenterer de faktisk anvendte byggevarer, fordi det giver så præcis en LCA-beregning som muligt. </a:t>
            </a:r>
          </a:p>
          <a:p>
            <a:pPr lvl="1"/>
            <a:endParaRPr lang="da-DK"/>
          </a:p>
          <a:p>
            <a:pPr marL="268288" lvl="1"/>
            <a:r>
              <a:rPr lang="da-DK"/>
              <a:t>Det gælder særligt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/>
              <a:t>Byggerier, som skal overholde en grænseværdi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/>
              <a:t>Alle udbud, hvor bygherren har fastsat mere ambitiøse grænseværdier for bygningens samlede klimabelastning. 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4C5E9B8-45E0-A556-6090-CB4893FE2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25366" y="3886084"/>
            <a:ext cx="1863700" cy="156242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8225F2D-5D9E-FE0B-7131-DA873B7969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000" r="46339"/>
          <a:stretch/>
        </p:blipFill>
        <p:spPr>
          <a:xfrm>
            <a:off x="9884432" y="1409490"/>
            <a:ext cx="2006862" cy="403901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FEE4A64-6835-A034-7D90-CD8DC987B7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75147" y="1409489"/>
            <a:ext cx="2259504" cy="16590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6A2214-DDDB-3707-C34A-CEBA886EE5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48" y="2329350"/>
            <a:ext cx="1126172" cy="1370532"/>
          </a:xfrm>
          <a:prstGeom prst="rect">
            <a:avLst/>
          </a:prstGeom>
          <a:effectLst>
            <a:outerShdw blurRad="127000" dist="38100" dir="1800000" algn="tl" rotWithShape="0">
              <a:prstClr val="black">
                <a:alpha val="5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F6F708-4BA1-18DB-D2DF-11AFD62AD8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19" y="3410978"/>
            <a:ext cx="1126172" cy="1370532"/>
          </a:xfrm>
          <a:prstGeom prst="rect">
            <a:avLst/>
          </a:prstGeom>
          <a:effectLst>
            <a:outerShdw blurRad="127000" dist="38100" dir="1800000" algn="tl" rotWithShape="0">
              <a:prstClr val="black">
                <a:alpha val="5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7880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0BA79-B989-0ADF-91CA-8CE13B0A0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9257" y="3428999"/>
            <a:ext cx="6349431" cy="747897"/>
          </a:xfrm>
        </p:spPr>
        <p:txBody>
          <a:bodyPr/>
          <a:lstStyle/>
          <a:p>
            <a:r>
              <a:rPr lang="da-DK" dirty="0"/>
              <a:t>SLUT</a:t>
            </a:r>
          </a:p>
        </p:txBody>
      </p:sp>
    </p:spTree>
    <p:extLst>
      <p:ext uri="{BB962C8B-B14F-4D97-AF65-F5344CB8AC3E}">
        <p14:creationId xmlns:p14="http://schemas.microsoft.com/office/powerpoint/2010/main" val="1059803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2F526F"/>
      </a:dk2>
      <a:lt2>
        <a:srgbClr val="AF292E"/>
      </a:lt2>
      <a:accent1>
        <a:srgbClr val="CDE7EE"/>
      </a:accent1>
      <a:accent2>
        <a:srgbClr val="7090AD"/>
      </a:accent2>
      <a:accent3>
        <a:srgbClr val="E9D392"/>
      </a:accent3>
      <a:accent4>
        <a:srgbClr val="C27030"/>
      </a:accent4>
      <a:accent5>
        <a:srgbClr val="C6C7C9"/>
      </a:accent5>
      <a:accent6>
        <a:srgbClr val="797777"/>
      </a:accent6>
      <a:hlink>
        <a:srgbClr val="DED5CB"/>
      </a:hlink>
      <a:folHlink>
        <a:srgbClr val="977B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F7A88B58680947B3EC521A292E09AF" ma:contentTypeVersion="13" ma:contentTypeDescription="Opret et nyt dokument." ma:contentTypeScope="" ma:versionID="0d522675cd3d1b7cd26f9e9bf60a1223">
  <xsd:schema xmlns:xsd="http://www.w3.org/2001/XMLSchema" xmlns:xs="http://www.w3.org/2001/XMLSchema" xmlns:p="http://schemas.microsoft.com/office/2006/metadata/properties" xmlns:ns2="d4f2ea19-7396-4671-ab3f-10e163ba52bb" xmlns:ns3="a79809ce-872d-453f-8302-59bfbcbd9e15" targetNamespace="http://schemas.microsoft.com/office/2006/metadata/properties" ma:root="true" ma:fieldsID="a1185386d2dce2b31396955fbf1309f3" ns2:_="" ns3:_="">
    <xsd:import namespace="d4f2ea19-7396-4671-ab3f-10e163ba52bb"/>
    <xsd:import namespace="a79809ce-872d-453f-8302-59bfbcbd9e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2ea19-7396-4671-ab3f-10e163ba52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ledmærker" ma:readOnly="false" ma:fieldId="{5cf76f15-5ced-4ddc-b409-7134ff3c332f}" ma:taxonomyMulti="true" ma:sspId="2a0716b9-ea6c-4544-a4bd-65ac324c60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809ce-872d-453f-8302-59bfbcbd9e1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14801fb-fa00-46f5-9451-380a810271de}" ma:internalName="TaxCatchAll" ma:showField="CatchAllData" ma:web="a79809ce-872d-453f-8302-59bfbcbd9e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f2ea19-7396-4671-ab3f-10e163ba52bb">
      <Terms xmlns="http://schemas.microsoft.com/office/infopath/2007/PartnerControls"/>
    </lcf76f155ced4ddcb4097134ff3c332f>
    <TaxCatchAll xmlns="a79809ce-872d-453f-8302-59bfbcbd9e15" xsi:nil="true"/>
    <SharedWithUsers xmlns="a79809ce-872d-453f-8302-59bfbcbd9e15">
      <UserInfo>
        <DisplayName>Philip Dehn Søgaard</DisplayName>
        <AccountId>97</AccountId>
        <AccountType/>
      </UserInfo>
      <UserInfo>
        <DisplayName>Trine Abild</DisplayName>
        <AccountId>11</AccountId>
        <AccountType/>
      </UserInfo>
      <UserInfo>
        <DisplayName>Josephine Andersen</DisplayName>
        <AccountId>16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176CD0-7677-4754-AC0C-9FA1F7BFD9DB}"/>
</file>

<file path=customXml/itemProps2.xml><?xml version="1.0" encoding="utf-8"?>
<ds:datastoreItem xmlns:ds="http://schemas.openxmlformats.org/officeDocument/2006/customXml" ds:itemID="{428B4C40-0A8D-4465-833D-98A86227DA76}">
  <ds:schemaRefs>
    <ds:schemaRef ds:uri="a79809ce-872d-453f-8302-59bfbcbd9e15"/>
    <ds:schemaRef ds:uri="d4f2ea19-7396-4671-ab3f-10e163ba52b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8CF038D-C2A0-4B80-9BEA-6097D7849C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512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Videnspakke 2: Hvilke typer af EPD’er findes der?</vt:lpstr>
      <vt:lpstr>PowerPoint Presentation</vt:lpstr>
      <vt:lpstr>Hvilke typer af EPD’er findes der? </vt:lpstr>
      <vt:lpstr>Hvilke typer af EPD’er findes der for byggevarer? </vt:lpstr>
      <vt:lpstr>Hvilke typer af EPD’er findes der for byggevarer? </vt:lpstr>
      <vt:lpstr>Hvilke typer af EPD’er kan bruges hvornår?  </vt:lpstr>
      <vt:lpstr>Hvilke typer af EPD’er kan bruges hvornår?  </vt:lpstr>
      <vt:lpstr>Hvilke typer af EPD’er kan bruges hvornår?  </vt:lpstr>
      <vt:lpstr>SLUT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Pjengaard Bank</dc:creator>
  <cp:lastModifiedBy>Josephine Andersen</cp:lastModifiedBy>
  <cp:revision>2</cp:revision>
  <dcterms:created xsi:type="dcterms:W3CDTF">2023-01-04T12:58:00Z</dcterms:created>
  <dcterms:modified xsi:type="dcterms:W3CDTF">2023-05-04T10:51:55Z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ea7001-5c24-4702-a3ac-e436ccb02747_Enabled">
    <vt:lpwstr>true</vt:lpwstr>
  </property>
  <property fmtid="{D5CDD505-2E9C-101B-9397-08002B2CF9AE}" pid="3" name="MSIP_Label_20ea7001-5c24-4702-a3ac-e436ccb02747_SetDate">
    <vt:lpwstr>2023-01-04T12:58:00Z</vt:lpwstr>
  </property>
  <property fmtid="{D5CDD505-2E9C-101B-9397-08002B2CF9AE}" pid="4" name="MSIP_Label_20ea7001-5c24-4702-a3ac-e436ccb02747_Method">
    <vt:lpwstr>Standard</vt:lpwstr>
  </property>
  <property fmtid="{D5CDD505-2E9C-101B-9397-08002B2CF9AE}" pid="5" name="MSIP_Label_20ea7001-5c24-4702-a3ac-e436ccb02747_Name">
    <vt:lpwstr>Confidential</vt:lpwstr>
  </property>
  <property fmtid="{D5CDD505-2E9C-101B-9397-08002B2CF9AE}" pid="6" name="MSIP_Label_20ea7001-5c24-4702-a3ac-e436ccb02747_SiteId">
    <vt:lpwstr>c8823c91-be81-4f89-b024-6c3dd789c106</vt:lpwstr>
  </property>
  <property fmtid="{D5CDD505-2E9C-101B-9397-08002B2CF9AE}" pid="7" name="MSIP_Label_20ea7001-5c24-4702-a3ac-e436ccb02747_ActionId">
    <vt:lpwstr>b34cb5ac-d29e-492e-966b-7776df761545</vt:lpwstr>
  </property>
  <property fmtid="{D5CDD505-2E9C-101B-9397-08002B2CF9AE}" pid="8" name="MSIP_Label_20ea7001-5c24-4702-a3ac-e436ccb02747_ContentBits">
    <vt:lpwstr>2</vt:lpwstr>
  </property>
  <property fmtid="{D5CDD505-2E9C-101B-9397-08002B2CF9AE}" pid="9" name="ContentTypeId">
    <vt:lpwstr>0x010100A5F7A88B58680947B3EC521A292E09AF</vt:lpwstr>
  </property>
  <property fmtid="{D5CDD505-2E9C-101B-9397-08002B2CF9AE}" pid="10" name="MediaServiceImageTags">
    <vt:lpwstr/>
  </property>
</Properties>
</file>